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62" r:id="rId6"/>
    <p:sldId id="260" r:id="rId7"/>
    <p:sldId id="259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C10D43-C985-4761-8472-B78389FB35EC}" v="1" dt="2024-04-30T11:01:18.1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20"/>
    <p:restoredTop sz="94671"/>
  </p:normalViewPr>
  <p:slideViewPr>
    <p:cSldViewPr snapToGrid="0">
      <p:cViewPr varScale="1">
        <p:scale>
          <a:sx n="54" d="100"/>
          <a:sy n="54" d="100"/>
        </p:scale>
        <p:origin x="108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y Elvira García" userId="a1f74c28-7591-4e59-8c66-1b44989d22bf" providerId="ADAL" clId="{6BA192B0-5771-004A-ADC8-F9C2DFC1C886}"/>
    <pc:docChg chg="custSel addSld modSld">
      <pc:chgData name="Wendy Elvira García" userId="a1f74c28-7591-4e59-8c66-1b44989d22bf" providerId="ADAL" clId="{6BA192B0-5771-004A-ADC8-F9C2DFC1C886}" dt="2024-03-15T16:53:32.558" v="692" actId="20577"/>
      <pc:docMkLst>
        <pc:docMk/>
      </pc:docMkLst>
      <pc:sldChg chg="addSp modSp">
        <pc:chgData name="Wendy Elvira García" userId="a1f74c28-7591-4e59-8c66-1b44989d22bf" providerId="ADAL" clId="{6BA192B0-5771-004A-ADC8-F9C2DFC1C886}" dt="2024-03-15T16:46:57.990" v="5"/>
        <pc:sldMkLst>
          <pc:docMk/>
          <pc:sldMk cId="4147391703" sldId="257"/>
        </pc:sldMkLst>
        <pc:spChg chg="add mod">
          <ac:chgData name="Wendy Elvira García" userId="a1f74c28-7591-4e59-8c66-1b44989d22bf" providerId="ADAL" clId="{6BA192B0-5771-004A-ADC8-F9C2DFC1C886}" dt="2024-03-15T16:46:57.990" v="5"/>
          <ac:spMkLst>
            <pc:docMk/>
            <pc:sldMk cId="4147391703" sldId="257"/>
            <ac:spMk id="5" creationId="{6D6B423B-5C68-AA7E-0E07-D18A9CD3E75D}"/>
          </ac:spMkLst>
        </pc:spChg>
      </pc:sldChg>
      <pc:sldChg chg="addSp delSp modSp mod">
        <pc:chgData name="Wendy Elvira García" userId="a1f74c28-7591-4e59-8c66-1b44989d22bf" providerId="ADAL" clId="{6BA192B0-5771-004A-ADC8-F9C2DFC1C886}" dt="2024-03-15T16:51:50.406" v="425"/>
        <pc:sldMkLst>
          <pc:docMk/>
          <pc:sldMk cId="684973173" sldId="258"/>
        </pc:sldMkLst>
        <pc:spChg chg="mod">
          <ac:chgData name="Wendy Elvira García" userId="a1f74c28-7591-4e59-8c66-1b44989d22bf" providerId="ADAL" clId="{6BA192B0-5771-004A-ADC8-F9C2DFC1C886}" dt="2024-03-15T16:51:49.091" v="423" actId="207"/>
          <ac:spMkLst>
            <pc:docMk/>
            <pc:sldMk cId="684973173" sldId="258"/>
            <ac:spMk id="2" creationId="{AA22C1BB-60A4-D186-F879-A004351D4D56}"/>
          </ac:spMkLst>
        </pc:spChg>
        <pc:spChg chg="add mod">
          <ac:chgData name="Wendy Elvira García" userId="a1f74c28-7591-4e59-8c66-1b44989d22bf" providerId="ADAL" clId="{6BA192B0-5771-004A-ADC8-F9C2DFC1C886}" dt="2024-03-15T16:46:57.990" v="5"/>
          <ac:spMkLst>
            <pc:docMk/>
            <pc:sldMk cId="684973173" sldId="258"/>
            <ac:spMk id="4" creationId="{5E1FB624-C428-0429-CCA8-4F969048BF00}"/>
          </ac:spMkLst>
        </pc:spChg>
        <pc:spChg chg="add del mod">
          <ac:chgData name="Wendy Elvira García" userId="a1f74c28-7591-4e59-8c66-1b44989d22bf" providerId="ADAL" clId="{6BA192B0-5771-004A-ADC8-F9C2DFC1C886}" dt="2024-03-15T16:51:50.406" v="425"/>
          <ac:spMkLst>
            <pc:docMk/>
            <pc:sldMk cId="684973173" sldId="258"/>
            <ac:spMk id="5" creationId="{211A8373-015B-F9A1-143A-0FB1E11EF029}"/>
          </ac:spMkLst>
        </pc:spChg>
      </pc:sldChg>
      <pc:sldChg chg="modSp new mod">
        <pc:chgData name="Wendy Elvira García" userId="a1f74c28-7591-4e59-8c66-1b44989d22bf" providerId="ADAL" clId="{6BA192B0-5771-004A-ADC8-F9C2DFC1C886}" dt="2024-03-15T16:53:32.558" v="692" actId="20577"/>
        <pc:sldMkLst>
          <pc:docMk/>
          <pc:sldMk cId="3206597775" sldId="259"/>
        </pc:sldMkLst>
        <pc:spChg chg="mod">
          <ac:chgData name="Wendy Elvira García" userId="a1f74c28-7591-4e59-8c66-1b44989d22bf" providerId="ADAL" clId="{6BA192B0-5771-004A-ADC8-F9C2DFC1C886}" dt="2024-03-15T16:53:18.678" v="659" actId="207"/>
          <ac:spMkLst>
            <pc:docMk/>
            <pc:sldMk cId="3206597775" sldId="259"/>
            <ac:spMk id="2" creationId="{AE00109C-44FB-AB07-497E-2DD8A623AAD5}"/>
          </ac:spMkLst>
        </pc:spChg>
        <pc:spChg chg="mod">
          <ac:chgData name="Wendy Elvira García" userId="a1f74c28-7591-4e59-8c66-1b44989d22bf" providerId="ADAL" clId="{6BA192B0-5771-004A-ADC8-F9C2DFC1C886}" dt="2024-03-15T16:53:32.558" v="692" actId="20577"/>
          <ac:spMkLst>
            <pc:docMk/>
            <pc:sldMk cId="3206597775" sldId="259"/>
            <ac:spMk id="3" creationId="{69B9353B-F52A-A247-FE23-0D0755924BF0}"/>
          </ac:spMkLst>
        </pc:spChg>
      </pc:sldChg>
      <pc:sldChg chg="addSp modSp new mod setBg">
        <pc:chgData name="Wendy Elvira García" userId="a1f74c28-7591-4e59-8c66-1b44989d22bf" providerId="ADAL" clId="{6BA192B0-5771-004A-ADC8-F9C2DFC1C886}" dt="2024-03-15T16:53:13.569" v="658" actId="20577"/>
        <pc:sldMkLst>
          <pc:docMk/>
          <pc:sldMk cId="537657427" sldId="260"/>
        </pc:sldMkLst>
        <pc:spChg chg="mod">
          <ac:chgData name="Wendy Elvira García" userId="a1f74c28-7591-4e59-8c66-1b44989d22bf" providerId="ADAL" clId="{6BA192B0-5771-004A-ADC8-F9C2DFC1C886}" dt="2024-03-15T16:53:13.569" v="658" actId="20577"/>
          <ac:spMkLst>
            <pc:docMk/>
            <pc:sldMk cId="537657427" sldId="260"/>
            <ac:spMk id="2" creationId="{466138BD-A8BA-F43B-B32F-B7B6EBE3A82C}"/>
          </ac:spMkLst>
        </pc:spChg>
        <pc:spChg chg="mod">
          <ac:chgData name="Wendy Elvira García" userId="a1f74c28-7591-4e59-8c66-1b44989d22bf" providerId="ADAL" clId="{6BA192B0-5771-004A-ADC8-F9C2DFC1C886}" dt="2024-03-15T16:52:57.631" v="592"/>
          <ac:spMkLst>
            <pc:docMk/>
            <pc:sldMk cId="537657427" sldId="260"/>
            <ac:spMk id="3" creationId="{84D4ACBE-0CEA-B028-3CFA-D01204B4585B}"/>
          </ac:spMkLst>
        </pc:spChg>
        <pc:spChg chg="mod">
          <ac:chgData name="Wendy Elvira García" userId="a1f74c28-7591-4e59-8c66-1b44989d22bf" providerId="ADAL" clId="{6BA192B0-5771-004A-ADC8-F9C2DFC1C886}" dt="2024-03-15T16:52:39.824" v="561" actId="26606"/>
          <ac:spMkLst>
            <pc:docMk/>
            <pc:sldMk cId="537657427" sldId="260"/>
            <ac:spMk id="4" creationId="{2EA09227-D8D8-F1D4-38D0-1C12419A065D}"/>
          </ac:spMkLst>
        </pc:spChg>
        <pc:spChg chg="add">
          <ac:chgData name="Wendy Elvira García" userId="a1f74c28-7591-4e59-8c66-1b44989d22bf" providerId="ADAL" clId="{6BA192B0-5771-004A-ADC8-F9C2DFC1C886}" dt="2024-03-15T16:52:39.824" v="561" actId="26606"/>
          <ac:spMkLst>
            <pc:docMk/>
            <pc:sldMk cId="537657427" sldId="260"/>
            <ac:spMk id="11" creationId="{A3363022-C969-41E9-8EB2-E4C94908C1FA}"/>
          </ac:spMkLst>
        </pc:spChg>
        <pc:spChg chg="add">
          <ac:chgData name="Wendy Elvira García" userId="a1f74c28-7591-4e59-8c66-1b44989d22bf" providerId="ADAL" clId="{6BA192B0-5771-004A-ADC8-F9C2DFC1C886}" dt="2024-03-15T16:52:39.824" v="561" actId="26606"/>
          <ac:spMkLst>
            <pc:docMk/>
            <pc:sldMk cId="537657427" sldId="260"/>
            <ac:spMk id="13" creationId="{8D1AD6B3-BE88-4CEB-BA17-790657CC4729}"/>
          </ac:spMkLst>
        </pc:spChg>
        <pc:grpChg chg="add">
          <ac:chgData name="Wendy Elvira García" userId="a1f74c28-7591-4e59-8c66-1b44989d22bf" providerId="ADAL" clId="{6BA192B0-5771-004A-ADC8-F9C2DFC1C886}" dt="2024-03-15T16:52:39.824" v="561" actId="26606"/>
          <ac:grpSpMkLst>
            <pc:docMk/>
            <pc:sldMk cId="537657427" sldId="260"/>
            <ac:grpSpMk id="15" creationId="{89D1390B-7E13-4B4F-9CB2-391063412E54}"/>
          </ac:grpSpMkLst>
        </pc:grpChg>
        <pc:picChg chg="add">
          <ac:chgData name="Wendy Elvira García" userId="a1f74c28-7591-4e59-8c66-1b44989d22bf" providerId="ADAL" clId="{6BA192B0-5771-004A-ADC8-F9C2DFC1C886}" dt="2024-03-15T16:52:39.824" v="561" actId="26606"/>
          <ac:picMkLst>
            <pc:docMk/>
            <pc:sldMk cId="537657427" sldId="260"/>
            <ac:picMk id="8" creationId="{98472EF3-BD04-9CEF-AC02-0DD1BB28857A}"/>
          </ac:picMkLst>
        </pc:picChg>
      </pc:sldChg>
      <pc:sldChg chg="modSp new mod">
        <pc:chgData name="Wendy Elvira García" userId="a1f74c28-7591-4e59-8c66-1b44989d22bf" providerId="ADAL" clId="{6BA192B0-5771-004A-ADC8-F9C2DFC1C886}" dt="2024-03-15T16:51:52.311" v="426" actId="207"/>
        <pc:sldMkLst>
          <pc:docMk/>
          <pc:sldMk cId="3538983241" sldId="261"/>
        </pc:sldMkLst>
        <pc:spChg chg="mod">
          <ac:chgData name="Wendy Elvira García" userId="a1f74c28-7591-4e59-8c66-1b44989d22bf" providerId="ADAL" clId="{6BA192B0-5771-004A-ADC8-F9C2DFC1C886}" dt="2024-03-15T16:51:52.311" v="426" actId="207"/>
          <ac:spMkLst>
            <pc:docMk/>
            <pc:sldMk cId="3538983241" sldId="261"/>
            <ac:spMk id="2" creationId="{527114D7-D22A-5596-A00F-2D8DFCD71876}"/>
          </ac:spMkLst>
        </pc:spChg>
        <pc:spChg chg="mod">
          <ac:chgData name="Wendy Elvira García" userId="a1f74c28-7591-4e59-8c66-1b44989d22bf" providerId="ADAL" clId="{6BA192B0-5771-004A-ADC8-F9C2DFC1C886}" dt="2024-03-15T16:49:45.994" v="353" actId="20577"/>
          <ac:spMkLst>
            <pc:docMk/>
            <pc:sldMk cId="3538983241" sldId="261"/>
            <ac:spMk id="3" creationId="{7D0F99B4-3DEA-0FF6-466C-23045D2D42BB}"/>
          </ac:spMkLst>
        </pc:spChg>
      </pc:sldChg>
      <pc:sldChg chg="addSp delSp modSp new mod modClrScheme chgLayout">
        <pc:chgData name="Wendy Elvira García" userId="a1f74c28-7591-4e59-8c66-1b44989d22bf" providerId="ADAL" clId="{6BA192B0-5771-004A-ADC8-F9C2DFC1C886}" dt="2024-03-15T16:52:27.060" v="554" actId="20577"/>
        <pc:sldMkLst>
          <pc:docMk/>
          <pc:sldMk cId="2968731087" sldId="262"/>
        </pc:sldMkLst>
        <pc:spChg chg="mod ord">
          <ac:chgData name="Wendy Elvira García" userId="a1f74c28-7591-4e59-8c66-1b44989d22bf" providerId="ADAL" clId="{6BA192B0-5771-004A-ADC8-F9C2DFC1C886}" dt="2024-03-15T16:51:55.168" v="427" actId="207"/>
          <ac:spMkLst>
            <pc:docMk/>
            <pc:sldMk cId="2968731087" sldId="262"/>
            <ac:spMk id="2" creationId="{C236F695-67B6-CB94-3C55-10318D6B2540}"/>
          </ac:spMkLst>
        </pc:spChg>
        <pc:spChg chg="del mod">
          <ac:chgData name="Wendy Elvira García" userId="a1f74c28-7591-4e59-8c66-1b44989d22bf" providerId="ADAL" clId="{6BA192B0-5771-004A-ADC8-F9C2DFC1C886}" dt="2024-03-15T16:50:24.949" v="417" actId="12084"/>
          <ac:spMkLst>
            <pc:docMk/>
            <pc:sldMk cId="2968731087" sldId="262"/>
            <ac:spMk id="3" creationId="{182E3045-2040-B308-CB22-F215FC1B1097}"/>
          </ac:spMkLst>
        </pc:spChg>
        <pc:spChg chg="mod ord">
          <ac:chgData name="Wendy Elvira García" userId="a1f74c28-7591-4e59-8c66-1b44989d22bf" providerId="ADAL" clId="{6BA192B0-5771-004A-ADC8-F9C2DFC1C886}" dt="2024-03-15T16:50:57.510" v="421" actId="700"/>
          <ac:spMkLst>
            <pc:docMk/>
            <pc:sldMk cId="2968731087" sldId="262"/>
            <ac:spMk id="4" creationId="{3BAA4563-3820-BB03-4E62-DF321BBCBBCF}"/>
          </ac:spMkLst>
        </pc:spChg>
        <pc:spChg chg="add mod ord">
          <ac:chgData name="Wendy Elvira García" userId="a1f74c28-7591-4e59-8c66-1b44989d22bf" providerId="ADAL" clId="{6BA192B0-5771-004A-ADC8-F9C2DFC1C886}" dt="2024-03-15T16:52:27.060" v="554" actId="20577"/>
          <ac:spMkLst>
            <pc:docMk/>
            <pc:sldMk cId="2968731087" sldId="262"/>
            <ac:spMk id="6" creationId="{0A88A4E1-8C51-796B-9207-22877FD12D8E}"/>
          </ac:spMkLst>
        </pc:spChg>
        <pc:graphicFrameChg chg="add mod ord">
          <ac:chgData name="Wendy Elvira García" userId="a1f74c28-7591-4e59-8c66-1b44989d22bf" providerId="ADAL" clId="{6BA192B0-5771-004A-ADC8-F9C2DFC1C886}" dt="2024-03-15T16:50:57.510" v="421" actId="700"/>
          <ac:graphicFrameMkLst>
            <pc:docMk/>
            <pc:sldMk cId="2968731087" sldId="262"/>
            <ac:graphicFrameMk id="5" creationId="{FC1EBC18-3DF4-A8C8-9AD4-DA88A306A5B2}"/>
          </ac:graphicFrameMkLst>
        </pc:graphicFrameChg>
      </pc:sldChg>
    </pc:docChg>
  </pc:docChgLst>
  <pc:docChgLst>
    <pc:chgData name="Wendy Elvira García" userId="a1f74c28-7591-4e59-8c66-1b44989d22bf" providerId="ADAL" clId="{7EC10D43-C985-4761-8472-B78389FB35EC}"/>
    <pc:docChg chg="custSel modSld">
      <pc:chgData name="Wendy Elvira García" userId="a1f74c28-7591-4e59-8c66-1b44989d22bf" providerId="ADAL" clId="{7EC10D43-C985-4761-8472-B78389FB35EC}" dt="2024-04-30T11:06:29.463" v="4" actId="21"/>
      <pc:docMkLst>
        <pc:docMk/>
      </pc:docMkLst>
      <pc:sldChg chg="addSp delSp modSp mod setBg">
        <pc:chgData name="Wendy Elvira García" userId="a1f74c28-7591-4e59-8c66-1b44989d22bf" providerId="ADAL" clId="{7EC10D43-C985-4761-8472-B78389FB35EC}" dt="2024-04-30T11:06:29.463" v="4" actId="21"/>
        <pc:sldMkLst>
          <pc:docMk/>
          <pc:sldMk cId="3206597775" sldId="259"/>
        </pc:sldMkLst>
        <pc:spChg chg="mod">
          <ac:chgData name="Wendy Elvira García" userId="a1f74c28-7591-4e59-8c66-1b44989d22bf" providerId="ADAL" clId="{7EC10D43-C985-4761-8472-B78389FB35EC}" dt="2024-04-30T11:01:21.330" v="3" actId="26606"/>
          <ac:spMkLst>
            <pc:docMk/>
            <pc:sldMk cId="3206597775" sldId="259"/>
            <ac:spMk id="2" creationId="{AE00109C-44FB-AB07-497E-2DD8A623AAD5}"/>
          </ac:spMkLst>
        </pc:spChg>
        <pc:spChg chg="mod">
          <ac:chgData name="Wendy Elvira García" userId="a1f74c28-7591-4e59-8c66-1b44989d22bf" providerId="ADAL" clId="{7EC10D43-C985-4761-8472-B78389FB35EC}" dt="2024-04-30T11:01:21.330" v="3" actId="26606"/>
          <ac:spMkLst>
            <pc:docMk/>
            <pc:sldMk cId="3206597775" sldId="259"/>
            <ac:spMk id="3" creationId="{69B9353B-F52A-A247-FE23-0D0755924BF0}"/>
          </ac:spMkLst>
        </pc:spChg>
        <pc:spChg chg="mod ord">
          <ac:chgData name="Wendy Elvira García" userId="a1f74c28-7591-4e59-8c66-1b44989d22bf" providerId="ADAL" clId="{7EC10D43-C985-4761-8472-B78389FB35EC}" dt="2024-04-30T11:01:21.330" v="3" actId="26606"/>
          <ac:spMkLst>
            <pc:docMk/>
            <pc:sldMk cId="3206597775" sldId="259"/>
            <ac:spMk id="4" creationId="{970EAB4F-15A7-EA13-F33F-07837CF628C1}"/>
          </ac:spMkLst>
        </pc:spChg>
        <pc:spChg chg="add">
          <ac:chgData name="Wendy Elvira García" userId="a1f74c28-7591-4e59-8c66-1b44989d22bf" providerId="ADAL" clId="{7EC10D43-C985-4761-8472-B78389FB35EC}" dt="2024-04-30T11:01:21.330" v="3" actId="26606"/>
          <ac:spMkLst>
            <pc:docMk/>
            <pc:sldMk cId="3206597775" sldId="259"/>
            <ac:spMk id="11" creationId="{6EFC920F-B85A-4068-BD93-41064EDE93D3}"/>
          </ac:spMkLst>
        </pc:spChg>
        <pc:spChg chg="add">
          <ac:chgData name="Wendy Elvira García" userId="a1f74c28-7591-4e59-8c66-1b44989d22bf" providerId="ADAL" clId="{7EC10D43-C985-4761-8472-B78389FB35EC}" dt="2024-04-30T11:01:21.330" v="3" actId="26606"/>
          <ac:spMkLst>
            <pc:docMk/>
            <pc:sldMk cId="3206597775" sldId="259"/>
            <ac:spMk id="17" creationId="{CBC4F608-B4B8-48C3-9572-C0F061B1CD99}"/>
          </ac:spMkLst>
        </pc:spChg>
        <pc:spChg chg="add">
          <ac:chgData name="Wendy Elvira García" userId="a1f74c28-7591-4e59-8c66-1b44989d22bf" providerId="ADAL" clId="{7EC10D43-C985-4761-8472-B78389FB35EC}" dt="2024-04-30T11:01:21.330" v="3" actId="26606"/>
          <ac:spMkLst>
            <pc:docMk/>
            <pc:sldMk cId="3206597775" sldId="259"/>
            <ac:spMk id="19" creationId="{1382A32C-5B0C-4B1C-A074-76C6DBCC9F87}"/>
          </ac:spMkLst>
        </pc:spChg>
        <pc:grpChg chg="add">
          <ac:chgData name="Wendy Elvira García" userId="a1f74c28-7591-4e59-8c66-1b44989d22bf" providerId="ADAL" clId="{7EC10D43-C985-4761-8472-B78389FB35EC}" dt="2024-04-30T11:01:21.330" v="3" actId="26606"/>
          <ac:grpSpMkLst>
            <pc:docMk/>
            <pc:sldMk cId="3206597775" sldId="259"/>
            <ac:grpSpMk id="13" creationId="{1C559108-BBAE-426C-8564-051D2BA6DDC8}"/>
          </ac:grpSpMkLst>
        </pc:grpChg>
        <pc:picChg chg="add del mod">
          <ac:chgData name="Wendy Elvira García" userId="a1f74c28-7591-4e59-8c66-1b44989d22bf" providerId="ADAL" clId="{7EC10D43-C985-4761-8472-B78389FB35EC}" dt="2024-04-30T11:06:29.463" v="4" actId="21"/>
          <ac:picMkLst>
            <pc:docMk/>
            <pc:sldMk cId="3206597775" sldId="259"/>
            <ac:picMk id="6" creationId="{6C3403CF-FA83-EFA8-66B7-B8A2AE45718E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F91B71-9A1C-EA48-9533-043D15C55EF7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DC1EFFE-A238-EC4A-8317-0253D482842B}">
      <dgm:prSet/>
      <dgm:spPr/>
      <dgm:t>
        <a:bodyPr/>
        <a:lstStyle/>
        <a:p>
          <a:r>
            <a:rPr lang="en-GB"/>
            <a:t>Articulatory</a:t>
          </a:r>
          <a:endParaRPr lang="es-ES"/>
        </a:p>
      </dgm:t>
    </dgm:pt>
    <dgm:pt modelId="{55F0A8F0-5D73-664E-8353-EB14A37EEE5F}" type="parTrans" cxnId="{B04753A4-0411-374A-A0D9-F9F25FB8A7ED}">
      <dgm:prSet/>
      <dgm:spPr/>
      <dgm:t>
        <a:bodyPr/>
        <a:lstStyle/>
        <a:p>
          <a:endParaRPr lang="es-ES"/>
        </a:p>
      </dgm:t>
    </dgm:pt>
    <dgm:pt modelId="{7D168A20-B095-734E-856F-68D1EEB5A71E}" type="sibTrans" cxnId="{B04753A4-0411-374A-A0D9-F9F25FB8A7ED}">
      <dgm:prSet/>
      <dgm:spPr/>
      <dgm:t>
        <a:bodyPr/>
        <a:lstStyle/>
        <a:p>
          <a:endParaRPr lang="es-ES"/>
        </a:p>
      </dgm:t>
    </dgm:pt>
    <dgm:pt modelId="{6E6A638F-1119-2345-A301-386A5D4EB848}">
      <dgm:prSet/>
      <dgm:spPr/>
      <dgm:t>
        <a:bodyPr/>
        <a:lstStyle/>
        <a:p>
          <a:r>
            <a:rPr lang="en-GB" dirty="0"/>
            <a:t>Perceptual</a:t>
          </a:r>
          <a:endParaRPr lang="es-ES" dirty="0"/>
        </a:p>
      </dgm:t>
    </dgm:pt>
    <dgm:pt modelId="{5FC9958C-2799-DE47-B53B-C8931626A9CB}" type="parTrans" cxnId="{27F383BF-CD87-8141-B646-EE6B7A56B705}">
      <dgm:prSet/>
      <dgm:spPr/>
      <dgm:t>
        <a:bodyPr/>
        <a:lstStyle/>
        <a:p>
          <a:endParaRPr lang="es-ES"/>
        </a:p>
      </dgm:t>
    </dgm:pt>
    <dgm:pt modelId="{381F4D8C-F617-5945-9558-C1D804016937}" type="sibTrans" cxnId="{27F383BF-CD87-8141-B646-EE6B7A56B705}">
      <dgm:prSet/>
      <dgm:spPr/>
      <dgm:t>
        <a:bodyPr/>
        <a:lstStyle/>
        <a:p>
          <a:endParaRPr lang="es-ES"/>
        </a:p>
      </dgm:t>
    </dgm:pt>
    <dgm:pt modelId="{0CFC0162-AEC7-9446-8226-1688A1FD1D40}">
      <dgm:prSet/>
      <dgm:spPr/>
      <dgm:t>
        <a:bodyPr/>
        <a:lstStyle/>
        <a:p>
          <a:r>
            <a:rPr lang="en-GB"/>
            <a:t>Acoustic</a:t>
          </a:r>
          <a:endParaRPr lang="es-ES" dirty="0"/>
        </a:p>
      </dgm:t>
    </dgm:pt>
    <dgm:pt modelId="{99FAC9B6-EBAF-5643-9683-B2CFAB792FA7}" type="parTrans" cxnId="{36509BC2-1BE6-4F48-81BD-49ABBA704DD3}">
      <dgm:prSet/>
      <dgm:spPr/>
      <dgm:t>
        <a:bodyPr/>
        <a:lstStyle/>
        <a:p>
          <a:endParaRPr lang="es-ES"/>
        </a:p>
      </dgm:t>
    </dgm:pt>
    <dgm:pt modelId="{EFFC2DEA-FBFA-E34B-A758-77AB0F0D38DB}" type="sibTrans" cxnId="{36509BC2-1BE6-4F48-81BD-49ABBA704DD3}">
      <dgm:prSet/>
      <dgm:spPr/>
      <dgm:t>
        <a:bodyPr/>
        <a:lstStyle/>
        <a:p>
          <a:endParaRPr lang="es-ES"/>
        </a:p>
      </dgm:t>
    </dgm:pt>
    <dgm:pt modelId="{231AF2BB-9641-DD45-B02D-75D301AD7810}" type="pres">
      <dgm:prSet presAssocID="{37F91B71-9A1C-EA48-9533-043D15C55EF7}" presName="compositeShape" presStyleCnt="0">
        <dgm:presLayoutVars>
          <dgm:chMax val="7"/>
          <dgm:dir/>
          <dgm:resizeHandles val="exact"/>
        </dgm:presLayoutVars>
      </dgm:prSet>
      <dgm:spPr/>
    </dgm:pt>
    <dgm:pt modelId="{F8250EC2-D8D0-5545-89F8-D472E6DB9926}" type="pres">
      <dgm:prSet presAssocID="{EDC1EFFE-A238-EC4A-8317-0253D482842B}" presName="circ1" presStyleLbl="vennNode1" presStyleIdx="0" presStyleCnt="3"/>
      <dgm:spPr/>
    </dgm:pt>
    <dgm:pt modelId="{953FF63C-14D7-8F41-93AC-A8ECCADE5560}" type="pres">
      <dgm:prSet presAssocID="{EDC1EFFE-A238-EC4A-8317-0253D482842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FA16762-5122-E24D-B42B-5EDD26F32B15}" type="pres">
      <dgm:prSet presAssocID="{6E6A638F-1119-2345-A301-386A5D4EB848}" presName="circ2" presStyleLbl="vennNode1" presStyleIdx="1" presStyleCnt="3"/>
      <dgm:spPr/>
    </dgm:pt>
    <dgm:pt modelId="{F583FCD7-6A5A-CD44-8DF1-72E3EA396250}" type="pres">
      <dgm:prSet presAssocID="{6E6A638F-1119-2345-A301-386A5D4EB84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F9A719E-796E-134B-AFF8-25BE1B0E5F14}" type="pres">
      <dgm:prSet presAssocID="{0CFC0162-AEC7-9446-8226-1688A1FD1D40}" presName="circ3" presStyleLbl="vennNode1" presStyleIdx="2" presStyleCnt="3"/>
      <dgm:spPr/>
    </dgm:pt>
    <dgm:pt modelId="{7AB092A5-58E8-7245-84DD-CF546E618660}" type="pres">
      <dgm:prSet presAssocID="{0CFC0162-AEC7-9446-8226-1688A1FD1D4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85D8C903-EAF7-124E-9264-19ABF50A6919}" type="presOf" srcId="{6E6A638F-1119-2345-A301-386A5D4EB848}" destId="{F583FCD7-6A5A-CD44-8DF1-72E3EA396250}" srcOrd="1" destOrd="0" presId="urn:microsoft.com/office/officeart/2005/8/layout/venn1"/>
    <dgm:cxn modelId="{97683923-820F-2740-891A-312AFBC8BE73}" type="presOf" srcId="{0CFC0162-AEC7-9446-8226-1688A1FD1D40}" destId="{DF9A719E-796E-134B-AFF8-25BE1B0E5F14}" srcOrd="0" destOrd="0" presId="urn:microsoft.com/office/officeart/2005/8/layout/venn1"/>
    <dgm:cxn modelId="{C17E5427-E31C-744D-9E4C-BD3891F20B6E}" type="presOf" srcId="{EDC1EFFE-A238-EC4A-8317-0253D482842B}" destId="{953FF63C-14D7-8F41-93AC-A8ECCADE5560}" srcOrd="1" destOrd="0" presId="urn:microsoft.com/office/officeart/2005/8/layout/venn1"/>
    <dgm:cxn modelId="{31AE142C-20E6-B34D-BEEE-B4B3B4158937}" type="presOf" srcId="{37F91B71-9A1C-EA48-9533-043D15C55EF7}" destId="{231AF2BB-9641-DD45-B02D-75D301AD7810}" srcOrd="0" destOrd="0" presId="urn:microsoft.com/office/officeart/2005/8/layout/venn1"/>
    <dgm:cxn modelId="{8F6BC246-0446-F74D-9017-CD96EC8B0C97}" type="presOf" srcId="{0CFC0162-AEC7-9446-8226-1688A1FD1D40}" destId="{7AB092A5-58E8-7245-84DD-CF546E618660}" srcOrd="1" destOrd="0" presId="urn:microsoft.com/office/officeart/2005/8/layout/venn1"/>
    <dgm:cxn modelId="{C33CB04D-B70D-8243-8857-6692B18F7810}" type="presOf" srcId="{EDC1EFFE-A238-EC4A-8317-0253D482842B}" destId="{F8250EC2-D8D0-5545-89F8-D472E6DB9926}" srcOrd="0" destOrd="0" presId="urn:microsoft.com/office/officeart/2005/8/layout/venn1"/>
    <dgm:cxn modelId="{B04753A4-0411-374A-A0D9-F9F25FB8A7ED}" srcId="{37F91B71-9A1C-EA48-9533-043D15C55EF7}" destId="{EDC1EFFE-A238-EC4A-8317-0253D482842B}" srcOrd="0" destOrd="0" parTransId="{55F0A8F0-5D73-664E-8353-EB14A37EEE5F}" sibTransId="{7D168A20-B095-734E-856F-68D1EEB5A71E}"/>
    <dgm:cxn modelId="{27F383BF-CD87-8141-B646-EE6B7A56B705}" srcId="{37F91B71-9A1C-EA48-9533-043D15C55EF7}" destId="{6E6A638F-1119-2345-A301-386A5D4EB848}" srcOrd="1" destOrd="0" parTransId="{5FC9958C-2799-DE47-B53B-C8931626A9CB}" sibTransId="{381F4D8C-F617-5945-9558-C1D804016937}"/>
    <dgm:cxn modelId="{36509BC2-1BE6-4F48-81BD-49ABBA704DD3}" srcId="{37F91B71-9A1C-EA48-9533-043D15C55EF7}" destId="{0CFC0162-AEC7-9446-8226-1688A1FD1D40}" srcOrd="2" destOrd="0" parTransId="{99FAC9B6-EBAF-5643-9683-B2CFAB792FA7}" sibTransId="{EFFC2DEA-FBFA-E34B-A758-77AB0F0D38DB}"/>
    <dgm:cxn modelId="{5BD451C5-5E38-2846-9A6E-4C5DD966366E}" type="presOf" srcId="{6E6A638F-1119-2345-A301-386A5D4EB848}" destId="{9FA16762-5122-E24D-B42B-5EDD26F32B15}" srcOrd="0" destOrd="0" presId="urn:microsoft.com/office/officeart/2005/8/layout/venn1"/>
    <dgm:cxn modelId="{B4D25380-00B3-B641-A9F1-0F8DAADF1EB0}" type="presParOf" srcId="{231AF2BB-9641-DD45-B02D-75D301AD7810}" destId="{F8250EC2-D8D0-5545-89F8-D472E6DB9926}" srcOrd="0" destOrd="0" presId="urn:microsoft.com/office/officeart/2005/8/layout/venn1"/>
    <dgm:cxn modelId="{346473E1-44CD-824B-9638-09152A3E5301}" type="presParOf" srcId="{231AF2BB-9641-DD45-B02D-75D301AD7810}" destId="{953FF63C-14D7-8F41-93AC-A8ECCADE5560}" srcOrd="1" destOrd="0" presId="urn:microsoft.com/office/officeart/2005/8/layout/venn1"/>
    <dgm:cxn modelId="{37A64B11-2707-204B-8ACE-2A135778C02B}" type="presParOf" srcId="{231AF2BB-9641-DD45-B02D-75D301AD7810}" destId="{9FA16762-5122-E24D-B42B-5EDD26F32B15}" srcOrd="2" destOrd="0" presId="urn:microsoft.com/office/officeart/2005/8/layout/venn1"/>
    <dgm:cxn modelId="{7BD75A83-B2EB-A144-B4C8-4C5B5400F126}" type="presParOf" srcId="{231AF2BB-9641-DD45-B02D-75D301AD7810}" destId="{F583FCD7-6A5A-CD44-8DF1-72E3EA396250}" srcOrd="3" destOrd="0" presId="urn:microsoft.com/office/officeart/2005/8/layout/venn1"/>
    <dgm:cxn modelId="{275C40E9-B963-BD44-B671-05CAD72E0E7A}" type="presParOf" srcId="{231AF2BB-9641-DD45-B02D-75D301AD7810}" destId="{DF9A719E-796E-134B-AFF8-25BE1B0E5F14}" srcOrd="4" destOrd="0" presId="urn:microsoft.com/office/officeart/2005/8/layout/venn1"/>
    <dgm:cxn modelId="{AEA64FCA-4B37-3349-B521-CC104323C91F}" type="presParOf" srcId="{231AF2BB-9641-DD45-B02D-75D301AD7810}" destId="{7AB092A5-58E8-7245-84DD-CF546E618660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250EC2-D8D0-5545-89F8-D472E6DB9926}">
      <dsp:nvSpPr>
        <dsp:cNvPr id="0" name=""/>
        <dsp:cNvSpPr/>
      </dsp:nvSpPr>
      <dsp:spPr>
        <a:xfrm>
          <a:off x="1285398" y="54391"/>
          <a:ext cx="2610802" cy="261080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Articulatory</a:t>
          </a:r>
          <a:endParaRPr lang="es-ES" sz="2800" kern="1200"/>
        </a:p>
      </dsp:txBody>
      <dsp:txXfrm>
        <a:off x="1633505" y="511282"/>
        <a:ext cx="1914588" cy="1174861"/>
      </dsp:txXfrm>
    </dsp:sp>
    <dsp:sp modelId="{9FA16762-5122-E24D-B42B-5EDD26F32B15}">
      <dsp:nvSpPr>
        <dsp:cNvPr id="0" name=""/>
        <dsp:cNvSpPr/>
      </dsp:nvSpPr>
      <dsp:spPr>
        <a:xfrm>
          <a:off x="2227463" y="1686143"/>
          <a:ext cx="2610802" cy="261080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Perceptual</a:t>
          </a:r>
          <a:endParaRPr lang="es-ES" sz="2800" kern="1200" dirty="0"/>
        </a:p>
      </dsp:txBody>
      <dsp:txXfrm>
        <a:off x="3025933" y="2360600"/>
        <a:ext cx="1566481" cy="1435941"/>
      </dsp:txXfrm>
    </dsp:sp>
    <dsp:sp modelId="{DF9A719E-796E-134B-AFF8-25BE1B0E5F14}">
      <dsp:nvSpPr>
        <dsp:cNvPr id="0" name=""/>
        <dsp:cNvSpPr/>
      </dsp:nvSpPr>
      <dsp:spPr>
        <a:xfrm>
          <a:off x="343333" y="1686143"/>
          <a:ext cx="2610802" cy="261080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Acoustic</a:t>
          </a:r>
          <a:endParaRPr lang="es-ES" sz="2800" kern="1200" dirty="0"/>
        </a:p>
      </dsp:txBody>
      <dsp:txXfrm>
        <a:off x="589184" y="2360600"/>
        <a:ext cx="1566481" cy="14359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646DD-A3D0-2B4D-8066-8005C69F44F4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99D3-20D2-C34E-8BB0-17F9DF15671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710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7E9D27-D4B4-668D-9BC1-8075D4B064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9C225FF-A71B-3957-8BF6-567FBA364F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70C3F5-BDC2-EB29-1EE4-8A9225D16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32CC-9D46-DA47-92F9-58987FCEA76A}" type="datetime1">
              <a:rPr lang="es-ES" smtClean="0"/>
              <a:t>30/04/2024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572E9A-151F-1D6B-5909-988824368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247706-A37E-BCB8-1162-B6E57A932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079B5-E440-5640-BFE4-C1B45E7A172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681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995863-5D39-702B-0FB3-5DC2F1670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84326B9-9973-603A-CC53-C9E598957F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CB7845-8755-396B-A9A7-016F8DDA3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F2A8-3527-CB46-B010-7B4F37FC0B68}" type="datetime1">
              <a:rPr lang="es-ES" smtClean="0"/>
              <a:t>30/04/2024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A0EF07-E1E7-BD22-C5C0-D03DBCA35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2BC442-261F-0A1C-B2E1-B8DEE36F5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079B5-E440-5640-BFE4-C1B45E7A172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471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52DD6D8-3BCC-24E5-2684-8F3830568D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5C6B26A-28B0-50AD-56D3-F0F13A400D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72AF83-C89F-F1B6-2984-C902CE4F7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2D58-F820-B641-8938-18663EA5F990}" type="datetime1">
              <a:rPr lang="es-ES" smtClean="0"/>
              <a:t>30/04/2024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A60BB8-4EA9-E581-A587-1592C0B8A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234930-D29C-29BE-57AB-65DC0349E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079B5-E440-5640-BFE4-C1B45E7A172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802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693EC7-E07B-8BDD-0BB9-A786823C8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A97B5B-B872-D43F-A34D-4A2288FBC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BA3318-7531-32A1-44DA-8642A066F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12FD-6E45-594A-949B-683B763829A8}" type="datetime1">
              <a:rPr lang="es-ES" smtClean="0"/>
              <a:t>30/04/2024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5CDD53-4088-EE32-6D1E-124835913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25CAF6-A45A-EABC-438E-C733CB929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079B5-E440-5640-BFE4-C1B45E7A172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250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1EF779-B50F-4F81-BC78-1B801D5EE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06A6A07-E432-DBAC-8F46-D7B416B1D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4147FE-21B8-55A8-F37C-663D204BA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D6427-C28F-AF43-AF8E-F0B5FBD97F5E}" type="datetime1">
              <a:rPr lang="es-ES" smtClean="0"/>
              <a:t>30/04/2024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95AF41-FF1A-F83A-DE60-C3429482C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60FE12-43A3-89C0-A774-6127FC90A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079B5-E440-5640-BFE4-C1B45E7A172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16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D62EE0-96EA-BC7F-0404-45AE39D2E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8A7C81-3E03-F856-29C9-549757120E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C45616B-D51A-A7FF-B5AE-87C35F51A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E873D21-5BEE-E44D-34D0-288DEAF76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81423-220C-3548-84EA-1AA961E631B6}" type="datetime1">
              <a:rPr lang="es-ES" smtClean="0"/>
              <a:t>30/04/2024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F2C5CB-2883-81B6-E5A6-793A49A94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10F3630-4BF2-EBEA-F099-9A581EC1A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079B5-E440-5640-BFE4-C1B45E7A172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802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628455-0D71-D4CB-A18E-0BF263F20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3FB66F9-8942-354E-5B3B-77EF44F9C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EE5D94F-6412-2E03-8B2E-DD382E47D4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489FF48-C51F-8C00-2FDE-743FD570C4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769B950-F4F9-70EF-DBC0-8326133188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F323575-78E0-4D74-A6B8-DAE66CDB2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714D9-DCE8-8D4F-9BD5-00BA2FF76C5D}" type="datetime1">
              <a:rPr lang="es-ES" smtClean="0"/>
              <a:t>30/04/2024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C63CA8F-1D94-6242-5FBD-DEBF4AA0D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37FD3EA-FA41-A045-BA6D-0D0BBF915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079B5-E440-5640-BFE4-C1B45E7A172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64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234EBB-4E7A-9890-9C92-89900A2AF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5D39375-CE91-FA5E-1B29-21085C63E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58F5B-7F7A-F347-A343-4718F1FA8576}" type="datetime1">
              <a:rPr lang="es-ES" smtClean="0"/>
              <a:t>30/04/2024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66B1A7C-ACED-512E-EF76-9C4CEC11E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558CA03-DB35-D534-0BDC-41924E73B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079B5-E440-5640-BFE4-C1B45E7A172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24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59C1C21-5A56-F773-7ECC-F206F680E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BD9A-75FE-B446-AB29-234404C8FAE6}" type="datetime1">
              <a:rPr lang="es-ES" smtClean="0"/>
              <a:t>30/04/2024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E52BCEE-352C-AB9C-9F0E-A2E9A9B8C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84E49B2-B536-2320-999D-289932FCB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079B5-E440-5640-BFE4-C1B45E7A172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56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AACE67-A88E-514B-6E58-56E656F53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C78D58-4893-157E-90D9-0AA12D288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817767A-A1F3-4883-8082-8C0D4626A4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A5A5471-7A57-69F4-9772-DBE0B6AD3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3C75A-9F7F-764B-AF13-9D3861388D6C}" type="datetime1">
              <a:rPr lang="es-ES" smtClean="0"/>
              <a:t>30/04/2024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7A050DC-B1D8-D22A-9B8C-F1EA08F76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49A1CB3-548F-05D4-F16C-B63B33674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079B5-E440-5640-BFE4-C1B45E7A172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696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5A5BBA-DA40-9353-6B0D-4CE79C6D6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67EFEB4-82BB-D1BF-127E-10DC2C7209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F7F5346-C4C6-CE72-489C-CB5921E254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70AEBAC-0FD6-3CF5-3496-63F08F858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BFB6C-6805-C74E-B79F-5D1A8B3ADFB3}" type="datetime1">
              <a:rPr lang="es-ES" smtClean="0"/>
              <a:t>30/04/2024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197EF6-DC38-29FA-1AF5-21B3A5B8A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2631BE9-0586-DE30-29D0-8439B3BDC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079B5-E440-5640-BFE4-C1B45E7A172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537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CAD4C91-B5A4-8F20-7F56-2EC848A56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311CC17-6918-38C1-6411-EE4874C30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DD30D4-0841-1179-E2C9-652FAE9A8C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9B6E5-61B7-9F4B-8720-9C7EF8CEE832}" type="datetime1">
              <a:rPr lang="es-ES" smtClean="0"/>
              <a:t>30/04/2024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235DF6-1117-4654-F4B1-C56F06D7E0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9E8671-EAAE-54D2-C3F3-B3AF1808FC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079B5-E440-5640-BFE4-C1B45E7A172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887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21DD6E-55B7-1786-81C3-7961161E2D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Title of your MA thesis</a:t>
            </a:r>
            <a:endParaRPr lang="en-GB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D51B328-DBC1-6F2A-AF01-F4FACED57F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highlight>
                  <a:srgbClr val="FFFF00"/>
                </a:highlight>
              </a:rPr>
              <a:t>Name</a:t>
            </a:r>
          </a:p>
          <a:p>
            <a:r>
              <a:rPr lang="en-GB" dirty="0"/>
              <a:t>Advised by:</a:t>
            </a:r>
          </a:p>
          <a:p>
            <a:r>
              <a:rPr lang="en-GB">
                <a:highlight>
                  <a:srgbClr val="FFFF00"/>
                </a:highlight>
              </a:rPr>
              <a:t>Name</a:t>
            </a:r>
            <a:endParaRPr lang="en-GB" dirty="0"/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9A3B95A7-FE40-10EB-C41B-1975917FAD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0845" y="35311"/>
            <a:ext cx="2526309" cy="108705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96DEF0E0-606E-79A8-5D3F-83AF9E36B0D7}"/>
              </a:ext>
            </a:extLst>
          </p:cNvPr>
          <p:cNvSpPr txBox="1"/>
          <p:nvPr/>
        </p:nvSpPr>
        <p:spPr>
          <a:xfrm>
            <a:off x="9349946" y="427681"/>
            <a:ext cx="1581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highlight>
                  <a:srgbClr val="FFFF00"/>
                </a:highlight>
              </a:rPr>
              <a:t>University logo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77C698A-1EF5-3E3D-9E4D-B1D86C25235C}"/>
              </a:ext>
            </a:extLst>
          </p:cNvPr>
          <p:cNvSpPr txBox="1"/>
          <p:nvPr/>
        </p:nvSpPr>
        <p:spPr>
          <a:xfrm>
            <a:off x="9333470" y="6384324"/>
            <a:ext cx="625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09459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FBDE93-3FAA-8F2D-A310-FC2EC1834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Structure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67D754-D125-0370-13D4-C288FAC11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  <a:p>
            <a:r>
              <a:rPr lang="en-GB" dirty="0"/>
              <a:t>Methodology</a:t>
            </a:r>
          </a:p>
          <a:p>
            <a:r>
              <a:rPr lang="en-GB" dirty="0"/>
              <a:t>Results </a:t>
            </a:r>
          </a:p>
          <a:p>
            <a:r>
              <a:rPr lang="en-GB" dirty="0"/>
              <a:t>Conclusion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431041A-F81E-1514-E4BA-D83DABD5CD6E}"/>
              </a:ext>
            </a:extLst>
          </p:cNvPr>
          <p:cNvSpPr txBox="1"/>
          <p:nvPr/>
        </p:nvSpPr>
        <p:spPr>
          <a:xfrm>
            <a:off x="4095590" y="2866145"/>
            <a:ext cx="8016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You can skip this slide, show it but don’t explain it too much. Otherwise is repetitive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D6B423B-5C68-AA7E-0E07-D18A9CD3E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079B5-E440-5640-BFE4-C1B45E7A172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391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22C1BB-60A4-D186-F879-A004351D4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/>
                </a:solidFill>
              </a:rPr>
              <a:t>Title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23B2B5-D33A-7F50-A032-274B3B88F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Font size needs to be 24 in order to be seen from the public.</a:t>
            </a:r>
          </a:p>
          <a:p>
            <a:r>
              <a:rPr lang="en-GB" dirty="0"/>
              <a:t>You can use 12 for the final references slide</a:t>
            </a:r>
          </a:p>
          <a:p>
            <a:r>
              <a:rPr lang="en-GB" dirty="0"/>
              <a:t>And 18 or 20 if you have big tables and things that don’t need to be read.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E1FB624-C428-0429-CCA8-4F969048B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079B5-E440-5640-BFE4-C1B45E7A172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97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7114D7-D22A-5596-A00F-2D8DFCD71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/>
                </a:solidFill>
              </a:rPr>
              <a:t>A sample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0F99B4-3DEA-0FF6-466C-23045D2D4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 theses are final projects of Master’s programs </a:t>
            </a:r>
            <a:r>
              <a:rPr lang="en-GB" baseline="-25000" dirty="0">
                <a:solidFill>
                  <a:schemeClr val="accent2">
                    <a:lumMod val="75000"/>
                  </a:schemeClr>
                </a:solidFill>
              </a:rPr>
              <a:t>(Elvira-García, 2024)</a:t>
            </a:r>
            <a:r>
              <a:rPr lang="en-GB" dirty="0"/>
              <a:t>.</a:t>
            </a:r>
          </a:p>
          <a:p>
            <a:r>
              <a:rPr lang="en-GB" dirty="0"/>
              <a:t>I use </a:t>
            </a:r>
            <a:r>
              <a:rPr lang="en-GB" dirty="0" err="1"/>
              <a:t>underscript</a:t>
            </a:r>
            <a:r>
              <a:rPr lang="en-GB" dirty="0"/>
              <a:t> or a smaller font for references, because it seems elegant and it gives me more space for the rest.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33C4AB3-78C6-71C8-7F82-316B03DD3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079B5-E440-5640-BFE4-C1B45E7A172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983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36F695-67B6-CB94-3C55-10318D6B2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/>
                </a:solidFill>
              </a:rPr>
              <a:t>A design sample</a:t>
            </a: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FC1EBC18-3DF4-A8C8-9AD4-DA88A306A5B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9978759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A88A4E1-8C51-796B-9207-22877FD12D8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Try to use graphs and schemas, that way you will avoid reading the presentation</a:t>
            </a:r>
          </a:p>
          <a:p>
            <a:r>
              <a:rPr lang="en-GB" dirty="0"/>
              <a:t>You do not want to read, you want to explain.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BAA4563-3820-BB03-4E62-DF321BBCB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079B5-E440-5640-BFE4-C1B45E7A172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731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66138BD-A8BA-F43B-B32F-B7B6EBE3A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0662" y="4267832"/>
            <a:ext cx="4805996" cy="1297115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Practice your presentation at least twice before the final day.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D4ACBE-0CEA-B028-3CFA-D01204B45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0966" y="3428999"/>
            <a:ext cx="4805691" cy="838831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indent="0">
              <a:buNone/>
            </a:pPr>
            <a:r>
              <a:rPr lang="en-US" sz="2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Adjust your time</a:t>
            </a:r>
            <a:endParaRPr lang="en-US" sz="2000" kern="12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" name="Graphic 7" descr="Reloj">
            <a:extLst>
              <a:ext uri="{FF2B5EF4-FFF2-40B4-BE49-F238E27FC236}">
                <a16:creationId xmlns:a16="http://schemas.microsoft.com/office/drawing/2014/main" id="{98472EF3-BD04-9CEF-AC02-0DD1BB2885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EA09227-D8D8-F1D4-38D0-1C12419A0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34C079B5-E440-5640-BFE4-C1B45E7A172B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657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EFC920F-B85A-4068-BD93-41064EDE9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C559108-BBAE-426C-8564-051D2BA6D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2BC35EE-6650-42D2-AEFB-4B7CD1AFC9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952C743-9049-4DFB-878B-2AB07B6E4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E00109C-44FB-AB07-497E-2DD8A623A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425" y="1238081"/>
            <a:ext cx="4709345" cy="962953"/>
          </a:xfrm>
        </p:spPr>
        <p:txBody>
          <a:bodyPr anchor="b">
            <a:normAutofit/>
          </a:bodyPr>
          <a:lstStyle/>
          <a:p>
            <a:r>
              <a:rPr lang="en-GB" sz="3800"/>
              <a:t>References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39885" y="2372170"/>
            <a:ext cx="438912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B9353B-F52A-A247-FE23-0D0755924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0736" y="2508105"/>
            <a:ext cx="4709345" cy="3632493"/>
          </a:xfrm>
        </p:spPr>
        <p:txBody>
          <a:bodyPr anchor="ctr">
            <a:normAutofit/>
          </a:bodyPr>
          <a:lstStyle/>
          <a:p>
            <a:r>
              <a:rPr lang="en-GB" sz="2000"/>
              <a:t>Only , references cited in the work, not the whole list of the MA thesis.</a:t>
            </a:r>
          </a:p>
          <a:p>
            <a:r>
              <a:rPr lang="en-GB" sz="2000"/>
              <a:t>APA format here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70EAB4F-15A7-EA13-F33F-07837CF62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24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4C079B5-E440-5640-BFE4-C1B45E7A172B}" type="slidenum">
              <a:rPr lang="en-GB" smtClean="0"/>
              <a:pPr>
                <a:spcAft>
                  <a:spcPts val="600"/>
                </a:spcAft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5977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N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192</Words>
  <Application>Microsoft Office PowerPoint</Application>
  <PresentationFormat>Panorámica</PresentationFormat>
  <Paragraphs>36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Title of your MA thesis</vt:lpstr>
      <vt:lpstr>Structure </vt:lpstr>
      <vt:lpstr>Title</vt:lpstr>
      <vt:lpstr>A sample</vt:lpstr>
      <vt:lpstr>A design sample</vt:lpstr>
      <vt:lpstr>Practice your presentation at least twice before the final day.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MA thesis</dc:title>
  <dc:creator>Wendy Elvira García</dc:creator>
  <cp:lastModifiedBy>LabFonUB99</cp:lastModifiedBy>
  <cp:revision>1</cp:revision>
  <dcterms:created xsi:type="dcterms:W3CDTF">2023-07-17T18:01:38Z</dcterms:created>
  <dcterms:modified xsi:type="dcterms:W3CDTF">2024-04-30T11:06:31Z</dcterms:modified>
</cp:coreProperties>
</file>